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B2CC"/>
    <a:srgbClr val="0092AD"/>
    <a:srgbClr val="0092A7"/>
    <a:srgbClr val="005BAC"/>
    <a:srgbClr val="B73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02" autoAdjust="0"/>
    <p:restoredTop sz="90929"/>
  </p:normalViewPr>
  <p:slideViewPr>
    <p:cSldViewPr>
      <p:cViewPr varScale="1">
        <p:scale>
          <a:sx n="57" d="100"/>
          <a:sy n="57" d="100"/>
        </p:scale>
        <p:origin x="3125" y="58"/>
      </p:cViewPr>
      <p:guideLst>
        <p:guide orient="horz" pos="312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ON, Emmanuel" userId="6b3d39dc-db27-453e-90eb-4a30e349264c" providerId="ADAL" clId="{190EB28E-933F-412D-9354-5ED09B203272}"/>
    <pc:docChg chg="modSld">
      <pc:chgData name="MARON, Emmanuel" userId="6b3d39dc-db27-453e-90eb-4a30e349264c" providerId="ADAL" clId="{190EB28E-933F-412D-9354-5ED09B203272}" dt="2022-03-25T07:15:45.921" v="238" actId="20577"/>
      <pc:docMkLst>
        <pc:docMk/>
      </pc:docMkLst>
      <pc:sldChg chg="modSp mod">
        <pc:chgData name="MARON, Emmanuel" userId="6b3d39dc-db27-453e-90eb-4a30e349264c" providerId="ADAL" clId="{190EB28E-933F-412D-9354-5ED09B203272}" dt="2022-03-25T07:15:45.921" v="238" actId="20577"/>
        <pc:sldMkLst>
          <pc:docMk/>
          <pc:sldMk cId="0" sldId="256"/>
        </pc:sldMkLst>
        <pc:spChg chg="mod">
          <ac:chgData name="MARON, Emmanuel" userId="6b3d39dc-db27-453e-90eb-4a30e349264c" providerId="ADAL" clId="{190EB28E-933F-412D-9354-5ED09B203272}" dt="2022-03-25T07:15:45.921" v="238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4931B-E612-4A80-9292-F6D9FA8D14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3159E-6627-402F-8DE7-FF8450E747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7913" y="879475"/>
            <a:ext cx="1457325" cy="79263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2763" y="879475"/>
            <a:ext cx="4222750" cy="79263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21BF-F7C0-411B-BA02-3BD71C282D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264-54D6-4D6F-9C46-303E83268C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62FF7-1D06-4C1B-AC89-AFCFD085F6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2763" y="2862263"/>
            <a:ext cx="2840037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40038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2644-7BDE-4E88-9B5D-293C6583B0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ED4A7-80EF-4FF7-82C3-A62ECB524F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75AA5-7F3C-4E33-9929-95EC275CF6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B3198-5152-4A8F-8C61-44BA8FCB10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164C6-80C4-41F0-816E-C46EF3C33D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8F99-9409-414C-B62E-E25C4C9E0B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879475"/>
            <a:ext cx="583247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3" tIns="47891" rIns="95783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2862263"/>
            <a:ext cx="58324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3" tIns="47891" rIns="95783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2763" y="9026525"/>
            <a:ext cx="14303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1" rIns="95783" bIns="4789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1" rIns="95783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303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1" rIns="95783" bIns="4789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1FE83051-110E-4452-A94D-1F92827A4A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88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88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2pPr>
      <a:lvl3pPr algn="ctr" defTabSz="9588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3pPr>
      <a:lvl4pPr algn="ctr" defTabSz="9588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4pPr>
      <a:lvl5pPr algn="ctr" defTabSz="9588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5pPr>
      <a:lvl6pPr marL="457200" algn="ctr" defTabSz="95885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6pPr>
      <a:lvl7pPr marL="914400" algn="ctr" defTabSz="95885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7pPr>
      <a:lvl8pPr marL="1371600" algn="ctr" defTabSz="95885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8pPr>
      <a:lvl9pPr marL="1828800" algn="ctr" defTabSz="95885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</a:defRPr>
      </a:lvl9pPr>
    </p:titleStyle>
    <p:bodyStyle>
      <a:lvl1pPr marL="358775" indent="-358775" algn="l" defTabSz="958850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8850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8563" indent="-239713" algn="l" defTabSz="958850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677988" indent="-239713" algn="l" defTabSz="9588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%0bAP08%3ePP.jpg%20%20%20%20%20%20%20%20%20%20%20%20%20%20%20%20%20%20%20%20%20%20%20%20%20%20%20%20%20%20%20%20%20%20%20%20%20%20%20%20%20%20%20%20%20%20%20%20%20%20%20%20003B2347%0eDisque%20Corinne%20%20%20%20%20%20%20%20%20%20%20%20%20%20%20%20%20BFF30B03: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AP08&gt;PP.jpg                                                    003B2347Disque Corinne                 BFF30B03: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6861175" cy="989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38113" y="4960168"/>
            <a:ext cx="6429375" cy="100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8304" tIns="84152" rIns="168304" bIns="84152">
            <a:spAutoFit/>
          </a:bodyPr>
          <a:lstStyle/>
          <a:p>
            <a:pPr marL="266700" indent="-266700" defTabSz="1682750"/>
            <a:r>
              <a:rPr lang="fr-FR" sz="1400" b="1" dirty="0">
                <a:solidFill>
                  <a:srgbClr val="B73630"/>
                </a:solidFill>
                <a:latin typeface="Arial" charset="0"/>
              </a:rPr>
              <a:t>à : DAVEZIEUX : Lotissement </a:t>
            </a:r>
            <a:r>
              <a:rPr lang="fr-FR" sz="1400" b="1" dirty="0" err="1">
                <a:solidFill>
                  <a:srgbClr val="B73630"/>
                </a:solidFill>
                <a:latin typeface="Arial" charset="0"/>
              </a:rPr>
              <a:t>jossols</a:t>
            </a:r>
            <a:endParaRPr lang="fr-FR" sz="1400" b="1" dirty="0">
              <a:solidFill>
                <a:srgbClr val="B73630"/>
              </a:solidFill>
              <a:latin typeface="Arial" charset="0"/>
            </a:endParaRPr>
          </a:p>
          <a:p>
            <a:pPr marL="266700" indent="-266700" defTabSz="1682750"/>
            <a:r>
              <a:rPr lang="fr-FR" sz="1800" b="1">
                <a:solidFill>
                  <a:srgbClr val="005BAC"/>
                </a:solidFill>
                <a:latin typeface="Arial" charset="0"/>
              </a:rPr>
              <a:t>PROLONGEMENT DE RESEAU</a:t>
            </a:r>
            <a:endParaRPr lang="fr-FR" sz="1800" b="1" dirty="0">
              <a:solidFill>
                <a:srgbClr val="005BAC"/>
              </a:solidFill>
              <a:latin typeface="Arial" charset="0"/>
            </a:endParaRPr>
          </a:p>
          <a:p>
            <a:pPr marL="266700" indent="-266700" defTabSz="1682750"/>
            <a:r>
              <a:rPr lang="fr-FR" sz="800" b="1" dirty="0">
                <a:solidFill>
                  <a:srgbClr val="005BAC"/>
                </a:solidFill>
                <a:latin typeface="Arial" charset="0"/>
              </a:rPr>
              <a:t>	</a:t>
            </a:r>
            <a:endParaRPr lang="fr-FR" sz="800" b="1" dirty="0">
              <a:latin typeface="Arial" charset="0"/>
            </a:endParaRPr>
          </a:p>
          <a:p>
            <a:pPr marL="266700" indent="-266700" defTabSz="1682750"/>
            <a:r>
              <a:rPr lang="fr-FR" sz="1400" b="1" dirty="0">
                <a:solidFill>
                  <a:srgbClr val="B73630"/>
                </a:solidFill>
                <a:latin typeface="Arial" charset="0"/>
              </a:rPr>
              <a:t>Le : LUNDI 28 mars 2022  DE 09H00 A 15H00</a:t>
            </a:r>
            <a:endParaRPr lang="fr-FR" sz="1400" dirty="0">
              <a:latin typeface="Arial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79387" y="6392000"/>
            <a:ext cx="65024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8304" tIns="84152" rIns="168304" bIns="84152">
            <a:spAutoFit/>
          </a:bodyPr>
          <a:lstStyle/>
          <a:p>
            <a:pPr defTabSz="1682750">
              <a:lnSpc>
                <a:spcPct val="110000"/>
              </a:lnSpc>
            </a:pPr>
            <a:r>
              <a:rPr lang="fr-FR" sz="1200" dirty="0">
                <a:latin typeface="Arial" charset="0"/>
              </a:rPr>
              <a:t>Afin d’assurer la qualité du service de distribution, le service des eaux réalise des travaux sur le réseau d’eau potable (travaux de canalisation).</a:t>
            </a:r>
          </a:p>
          <a:p>
            <a:pPr defTabSz="1682750">
              <a:lnSpc>
                <a:spcPct val="110000"/>
              </a:lnSpc>
            </a:pPr>
            <a:r>
              <a:rPr lang="fr-FR" sz="1200" dirty="0">
                <a:latin typeface="Arial" charset="0"/>
              </a:rPr>
              <a:t>La distribution d’eau sera perturbée. Nous prendrons toutes les mesures nécessaires afin de vous limiter au maximum les désagréments liés à ce type d’opération.</a:t>
            </a:r>
          </a:p>
          <a:p>
            <a:pPr defTabSz="1682750"/>
            <a:endParaRPr lang="fr-FR" sz="1200" dirty="0">
              <a:latin typeface="Arial" charset="0"/>
            </a:endParaRPr>
          </a:p>
          <a:p>
            <a:pPr defTabSz="1682750">
              <a:lnSpc>
                <a:spcPct val="90000"/>
              </a:lnSpc>
            </a:pPr>
            <a:r>
              <a:rPr lang="fr-FR" sz="1400" b="1" dirty="0">
                <a:solidFill>
                  <a:srgbClr val="005BAC"/>
                </a:solidFill>
                <a:latin typeface="Arial" charset="0"/>
              </a:rPr>
              <a:t>L’équipe de Saur vous remercie pour votre compréhension.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15888" y="7689850"/>
            <a:ext cx="65039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8304" tIns="84152" rIns="168304" bIns="84152">
            <a:spAutoFit/>
          </a:bodyPr>
          <a:lstStyle/>
          <a:p>
            <a:pPr defTabSz="1682750">
              <a:lnSpc>
                <a:spcPct val="110000"/>
              </a:lnSpc>
            </a:pPr>
            <a:r>
              <a:rPr lang="fr-FR" sz="1400" b="1" dirty="0">
                <a:solidFill>
                  <a:srgbClr val="005BAC"/>
                </a:solidFill>
                <a:latin typeface="Arial" charset="0"/>
              </a:rPr>
              <a:t>Secteur Drôme Ardèche Pilat</a:t>
            </a:r>
            <a:endParaRPr lang="fr-FR" sz="1400" dirty="0">
              <a:latin typeface="Arial" charset="0"/>
            </a:endParaRPr>
          </a:p>
          <a:p>
            <a:pPr defTabSz="1682750">
              <a:lnSpc>
                <a:spcPct val="110000"/>
              </a:lnSpc>
            </a:pPr>
            <a:r>
              <a:rPr lang="fr-FR" sz="1400" dirty="0">
                <a:latin typeface="Arial" charset="0"/>
              </a:rPr>
              <a:t>18 avenue de la Gare</a:t>
            </a:r>
          </a:p>
          <a:p>
            <a:pPr defTabSz="1682750">
              <a:lnSpc>
                <a:spcPct val="110000"/>
              </a:lnSpc>
            </a:pPr>
            <a:r>
              <a:rPr lang="fr-FR" sz="1400" dirty="0">
                <a:latin typeface="Arial" charset="0"/>
              </a:rPr>
              <a:t>07100 ANNONAY</a:t>
            </a:r>
            <a:endParaRPr lang="fr-FR" sz="1400" b="1" dirty="0">
              <a:solidFill>
                <a:srgbClr val="005BAC"/>
              </a:solidFill>
              <a:latin typeface="Arial" charset="0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38113" y="8920163"/>
            <a:ext cx="2755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8304" tIns="84152" rIns="168304" bIns="84152">
            <a:spAutoFit/>
          </a:bodyPr>
          <a:lstStyle/>
          <a:p>
            <a:pPr defTabSz="1682750">
              <a:lnSpc>
                <a:spcPct val="70000"/>
              </a:lnSpc>
            </a:pPr>
            <a:r>
              <a:rPr lang="fr-FR" sz="2000" dirty="0">
                <a:solidFill>
                  <a:srgbClr val="00B2CC"/>
                </a:solidFill>
                <a:latin typeface="Arial Black" charset="0"/>
              </a:rPr>
              <a:t>04 69 66 35 00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682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682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97</Words>
  <Application>Microsoft Office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</vt:lpstr>
      <vt:lpstr>Nouvelle présentation</vt:lpstr>
      <vt:lpstr>Présentation PowerPoint</vt:lpstr>
    </vt:vector>
  </TitlesOfParts>
  <Company>ACP MANDARINE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HERAUX</dc:creator>
  <cp:lastModifiedBy>MARON, Emmanuel</cp:lastModifiedBy>
  <cp:revision>157</cp:revision>
  <cp:lastPrinted>2021-04-09T07:06:55Z</cp:lastPrinted>
  <dcterms:created xsi:type="dcterms:W3CDTF">2008-05-27T12:23:12Z</dcterms:created>
  <dcterms:modified xsi:type="dcterms:W3CDTF">2022-03-25T07:15:47Z</dcterms:modified>
</cp:coreProperties>
</file>